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7"/>
  </p:notesMasterIdLst>
  <p:handoutMasterIdLst>
    <p:handoutMasterId r:id="rId28"/>
  </p:handoutMasterIdLst>
  <p:sldIdLst>
    <p:sldId id="260" r:id="rId18"/>
    <p:sldId id="261" r:id="rId19"/>
    <p:sldId id="264" r:id="rId20"/>
    <p:sldId id="266" r:id="rId21"/>
    <p:sldId id="263" r:id="rId22"/>
    <p:sldId id="267" r:id="rId23"/>
    <p:sldId id="269" r:id="rId24"/>
    <p:sldId id="270" r:id="rId25"/>
    <p:sldId id="27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mazing Grace - My Chains are Gone" id="{10D068C1-BC5E-4CCF-B958-F50EB9C2EB26}">
          <p14:sldIdLst>
            <p14:sldId id="260"/>
          </p14:sldIdLst>
        </p14:section>
        <p14:section name="Verse 1" id="{86F0C9FD-DB73-4E0D-9C57-622FCFD40936}">
          <p14:sldIdLst>
            <p14:sldId id="261"/>
          </p14:sldIdLst>
        </p14:section>
        <p14:section name="Verse 2" id="{64C555CA-6E1F-43BF-BC26-D2CF267FD9AB}">
          <p14:sldIdLst>
            <p14:sldId id="264"/>
          </p14:sldIdLst>
        </p14:section>
        <p14:section name="Chorus" id="{989585AE-6D6C-4FE5-BA77-90A128AA25F2}">
          <p14:sldIdLst>
            <p14:sldId id="266"/>
            <p14:sldId id="263"/>
          </p14:sldIdLst>
        </p14:section>
        <p14:section name="Verse 3" id="{4086682A-D2B9-4182-B4CB-68813C6C73CB}">
          <p14:sldIdLst>
            <p14:sldId id="267"/>
          </p14:sldIdLst>
        </p14:section>
        <p14:section name="Verse 4" id="{CFB5BB18-8E4F-4C4B-BFF3-6F5D16548905}">
          <p14:sldIdLst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2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Amazing grace how sweet the sound</a:t>
            </a:r>
          </a:p>
          <a:p>
            <a:pPr latinLnBrk="1"/>
            <a:r>
              <a:rPr lang="en-US" dirty="0"/>
              <a:t>That saved a wretch like me</a:t>
            </a:r>
          </a:p>
          <a:p>
            <a:pPr latinLnBrk="1"/>
            <a:r>
              <a:rPr lang="en-US" dirty="0"/>
              <a:t>I once was lost, but now I'm found</a:t>
            </a:r>
          </a:p>
          <a:p>
            <a:pPr latinLnBrk="1"/>
            <a:r>
              <a:rPr lang="en-US" dirty="0"/>
              <a:t>Was blind but now I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21210112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That was grace that taught my heart to fear,</a:t>
            </a:r>
          </a:p>
          <a:p>
            <a:pPr latinLnBrk="1"/>
            <a:r>
              <a:rPr lang="en-US" dirty="0"/>
              <a:t>And grace my fears relieved;</a:t>
            </a:r>
          </a:p>
          <a:p>
            <a:pPr latinLnBrk="1"/>
            <a:r>
              <a:rPr lang="en-US" dirty="0"/>
              <a:t>How precious did that grace appear,</a:t>
            </a:r>
          </a:p>
          <a:p>
            <a:pPr latinLnBrk="1"/>
            <a:r>
              <a:rPr lang="en-US" dirty="0"/>
              <a:t>The hour I first believed!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310411641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chains are gone, I've been set free.</a:t>
            </a:r>
          </a:p>
          <a:p>
            <a:pPr latinLnBrk="1"/>
            <a:r>
              <a:rPr lang="en-US" dirty="0"/>
              <a:t>My God, My </a:t>
            </a:r>
            <a:r>
              <a:rPr lang="en-US" dirty="0" err="1"/>
              <a:t>Saviour</a:t>
            </a:r>
            <a:r>
              <a:rPr lang="en-US" dirty="0"/>
              <a:t> has ransomed me.</a:t>
            </a:r>
          </a:p>
          <a:p>
            <a:pPr latinLnBrk="1"/>
            <a:r>
              <a:rPr lang="en-US" dirty="0"/>
              <a:t>And like a flood his mercy reigns.</a:t>
            </a:r>
          </a:p>
          <a:p>
            <a:pPr latinLnBrk="1"/>
            <a:r>
              <a:rPr lang="en-US" dirty="0"/>
              <a:t>Un-ending love, amazing grace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5389509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37462932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Lord has promised good to me,</a:t>
            </a:r>
          </a:p>
          <a:p>
            <a:pPr latinLnBrk="1"/>
            <a:r>
              <a:rPr lang="en-US" dirty="0"/>
              <a:t>His word my hope secures;</a:t>
            </a:r>
          </a:p>
          <a:p>
            <a:pPr latinLnBrk="1"/>
            <a:r>
              <a:rPr lang="en-US" dirty="0"/>
              <a:t>He will my shield and portion be,</a:t>
            </a:r>
          </a:p>
          <a:p>
            <a:pPr latinLnBrk="1"/>
            <a:r>
              <a:rPr lang="en-US" dirty="0"/>
              <a:t>As long as life endures.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413247976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earth shall soon dissolve like snow,</a:t>
            </a:r>
          </a:p>
          <a:p>
            <a:pPr latinLnBrk="1"/>
            <a:r>
              <a:rPr lang="en-US" dirty="0"/>
              <a:t>The sun forbear to shine;</a:t>
            </a:r>
          </a:p>
          <a:p>
            <a:pPr latinLnBrk="1"/>
            <a:r>
              <a:rPr lang="en-US" dirty="0"/>
              <a:t>But God, who called me here below,</a:t>
            </a:r>
          </a:p>
          <a:p>
            <a:pPr latinLnBrk="1"/>
            <a:r>
              <a:rPr lang="en-US" dirty="0"/>
              <a:t>Will be forever mine.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357429221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Will be forever mine</a:t>
            </a:r>
          </a:p>
          <a:p>
            <a:pPr latinLnBrk="1"/>
            <a:r>
              <a:rPr lang="en-US" dirty="0"/>
              <a:t>You are forever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407347232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 (My Chains are Gone)</a:t>
            </a:r>
          </a:p>
        </p:txBody>
      </p:sp>
    </p:spTree>
    <p:extLst>
      <p:ext uri="{BB962C8B-B14F-4D97-AF65-F5344CB8AC3E}">
        <p14:creationId xmlns:p14="http://schemas.microsoft.com/office/powerpoint/2010/main" val="249618850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</TotalTime>
  <Words>224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220</cp:revision>
  <dcterms:created xsi:type="dcterms:W3CDTF">2011-12-04T14:58:54Z</dcterms:created>
  <dcterms:modified xsi:type="dcterms:W3CDTF">2023-06-30T04:10:58Z</dcterms:modified>
</cp:coreProperties>
</file>